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7" r:id="rId2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dy Emelo" initials="RE" lastIdx="3" clrIdx="0">
    <p:extLst>
      <p:ext uri="{19B8F6BF-5375-455C-9EA6-DF929625EA0E}">
        <p15:presenceInfo xmlns:p15="http://schemas.microsoft.com/office/powerpoint/2012/main" userId="b090c66611160d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FA00"/>
    <a:srgbClr val="FFA300"/>
    <a:srgbClr val="495F23"/>
    <a:srgbClr val="99CC00"/>
    <a:srgbClr val="CC3300"/>
    <a:srgbClr val="A6DD8B"/>
    <a:srgbClr val="FFCC99"/>
    <a:srgbClr val="FF006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4681" autoAdjust="0"/>
  </p:normalViewPr>
  <p:slideViewPr>
    <p:cSldViewPr>
      <p:cViewPr varScale="1">
        <p:scale>
          <a:sx n="175" d="100"/>
          <a:sy n="175" d="100"/>
        </p:scale>
        <p:origin x="136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6588"/>
            <a:ext cx="56610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1036EC-7D44-4282-9CF4-259E0FA3A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06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5C11F1-B951-4F63-B65E-A4FB0772C8BA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6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BEC60-D720-4799-B8A0-F60CDEFDD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2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E5C8A-2C27-466A-83CB-8C102F0EB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9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22AE-F9D1-42DA-A622-6E9C22EB3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C588-2409-40FB-B0CB-4A473B51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5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A82DC-7E7D-4DCD-B4EA-18394A575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65282-3129-4F89-8D8C-24FCF4BDE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2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0CA5-BB6E-4F28-8463-969CC11D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20E8-73E6-4997-865C-54559CFE8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8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73A6C-5B6E-455A-A4C6-A59962405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15B2-00BB-45ED-B1C8-F3187273B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9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D364-6F36-4B1E-9177-4284F03AA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6D01CF-C40C-485D-BF37-8E4DF3EB1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>
            <a:extLst>
              <a:ext uri="{FF2B5EF4-FFF2-40B4-BE49-F238E27FC236}">
                <a16:creationId xmlns:a16="http://schemas.microsoft.com/office/drawing/2014/main" id="{4870D7A0-CC99-1A45-A484-DEA6E5500681}"/>
              </a:ext>
            </a:extLst>
          </p:cNvPr>
          <p:cNvGrpSpPr/>
          <p:nvPr/>
        </p:nvGrpSpPr>
        <p:grpSpPr>
          <a:xfrm>
            <a:off x="6246216" y="3037722"/>
            <a:ext cx="850380" cy="2483687"/>
            <a:chOff x="669071" y="2180233"/>
            <a:chExt cx="850380" cy="2228584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B85AFD18-22C8-E54A-AAAE-527F9FD45350}"/>
                </a:ext>
              </a:extLst>
            </p:cNvPr>
            <p:cNvSpPr txBox="1"/>
            <p:nvPr/>
          </p:nvSpPr>
          <p:spPr>
            <a:xfrm>
              <a:off x="669071" y="3828871"/>
              <a:ext cx="850380" cy="57994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1-on-1 Coaching session #3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12/7-11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FCFC0801-5E08-7746-8CD4-944A97EDFA28}"/>
                </a:ext>
              </a:extLst>
            </p:cNvPr>
            <p:cNvCxnSpPr>
              <a:cxnSpLocks/>
              <a:endCxn id="185" idx="0"/>
            </p:cNvCxnSpPr>
            <p:nvPr/>
          </p:nvCxnSpPr>
          <p:spPr>
            <a:xfrm>
              <a:off x="1094261" y="2180233"/>
              <a:ext cx="0" cy="1648638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B47C2EB5-DDB4-2742-8CC9-CE8ADED82C93}"/>
              </a:ext>
            </a:extLst>
          </p:cNvPr>
          <p:cNvGrpSpPr/>
          <p:nvPr/>
        </p:nvGrpSpPr>
        <p:grpSpPr>
          <a:xfrm>
            <a:off x="6978005" y="3047816"/>
            <a:ext cx="850380" cy="1588711"/>
            <a:chOff x="669071" y="2923678"/>
            <a:chExt cx="850380" cy="1338932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539663BE-88C4-204E-9004-63BAC7CFFE00}"/>
                </a:ext>
              </a:extLst>
            </p:cNvPr>
            <p:cNvSpPr txBox="1"/>
            <p:nvPr/>
          </p:nvSpPr>
          <p:spPr>
            <a:xfrm>
              <a:off x="669071" y="3834621"/>
              <a:ext cx="850380" cy="42798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Webinar workshop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12/15</a:t>
              </a:r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E6453790-8FD6-134F-BA3A-8430FB6086C2}"/>
                </a:ext>
              </a:extLst>
            </p:cNvPr>
            <p:cNvCxnSpPr>
              <a:cxnSpLocks/>
              <a:endCxn id="188" idx="0"/>
            </p:cNvCxnSpPr>
            <p:nvPr/>
          </p:nvCxnSpPr>
          <p:spPr>
            <a:xfrm flipH="1">
              <a:off x="1094261" y="2923678"/>
              <a:ext cx="6952" cy="910943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7DBAC77C-A094-B147-8B1D-B8ACE503A938}"/>
              </a:ext>
            </a:extLst>
          </p:cNvPr>
          <p:cNvGrpSpPr/>
          <p:nvPr/>
        </p:nvGrpSpPr>
        <p:grpSpPr>
          <a:xfrm>
            <a:off x="4575963" y="3053663"/>
            <a:ext cx="850380" cy="2483687"/>
            <a:chOff x="669071" y="2180233"/>
            <a:chExt cx="850380" cy="2228584"/>
          </a:xfrm>
        </p:grpSpPr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00661F9B-8EC4-FE40-B206-7BD5DED03B52}"/>
                </a:ext>
              </a:extLst>
            </p:cNvPr>
            <p:cNvCxnSpPr>
              <a:cxnSpLocks/>
              <a:endCxn id="182" idx="0"/>
            </p:cNvCxnSpPr>
            <p:nvPr/>
          </p:nvCxnSpPr>
          <p:spPr>
            <a:xfrm>
              <a:off x="1094261" y="2180233"/>
              <a:ext cx="0" cy="1648638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2CAD23E7-51EC-EE46-AD8E-61C3A20FDFFC}"/>
                </a:ext>
              </a:extLst>
            </p:cNvPr>
            <p:cNvSpPr txBox="1"/>
            <p:nvPr/>
          </p:nvSpPr>
          <p:spPr>
            <a:xfrm>
              <a:off x="669071" y="3828871"/>
              <a:ext cx="850380" cy="57994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1-on-1 Coaching session #2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11/9-13</a:t>
              </a:r>
            </a:p>
          </p:txBody>
        </p:sp>
      </p:grpSp>
      <p:sp>
        <p:nvSpPr>
          <p:cNvPr id="2050" name="Rectangle 63"/>
          <p:cNvSpPr>
            <a:spLocks noChangeArrowheads="1"/>
          </p:cNvSpPr>
          <p:nvPr/>
        </p:nvSpPr>
        <p:spPr bwMode="auto">
          <a:xfrm>
            <a:off x="1376362" y="84138"/>
            <a:ext cx="76961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Course One Development Roadmap</a:t>
            </a:r>
          </a:p>
        </p:txBody>
      </p:sp>
      <p:sp>
        <p:nvSpPr>
          <p:cNvPr id="2051" name="Rectangle 68"/>
          <p:cNvSpPr>
            <a:spLocks noChangeArrowheads="1"/>
          </p:cNvSpPr>
          <p:nvPr/>
        </p:nvSpPr>
        <p:spPr bwMode="auto">
          <a:xfrm>
            <a:off x="3200400" y="6594475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700" dirty="0"/>
              <a:t>Copyright © 2020 Alpine Link Corporation. All rights reserved.</a:t>
            </a:r>
          </a:p>
        </p:txBody>
      </p:sp>
      <p:cxnSp>
        <p:nvCxnSpPr>
          <p:cNvPr id="2052" name="Straight Connector 78"/>
          <p:cNvCxnSpPr>
            <a:cxnSpLocks noChangeShapeType="1"/>
          </p:cNvCxnSpPr>
          <p:nvPr/>
        </p:nvCxnSpPr>
        <p:spPr bwMode="auto">
          <a:xfrm>
            <a:off x="1295400" y="788988"/>
            <a:ext cx="7848600" cy="0"/>
          </a:xfrm>
          <a:prstGeom prst="line">
            <a:avLst/>
          </a:prstGeom>
          <a:noFill/>
          <a:ln w="50800" algn="ctr">
            <a:solidFill>
              <a:srgbClr val="A0A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" name="Straight Connector 80"/>
          <p:cNvCxnSpPr>
            <a:cxnSpLocks noChangeShapeType="1"/>
          </p:cNvCxnSpPr>
          <p:nvPr/>
        </p:nvCxnSpPr>
        <p:spPr bwMode="auto">
          <a:xfrm>
            <a:off x="0" y="6578600"/>
            <a:ext cx="7620000" cy="0"/>
          </a:xfrm>
          <a:prstGeom prst="line">
            <a:avLst/>
          </a:prstGeom>
          <a:noFill/>
          <a:ln w="50800" algn="ctr">
            <a:solidFill>
              <a:srgbClr val="A0A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55" name="Picture 81" descr="Alpine Link logo Sept201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350000"/>
            <a:ext cx="1295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56" name="Straight Connector 82"/>
          <p:cNvCxnSpPr>
            <a:cxnSpLocks noChangeShapeType="1"/>
          </p:cNvCxnSpPr>
          <p:nvPr/>
        </p:nvCxnSpPr>
        <p:spPr bwMode="auto">
          <a:xfrm>
            <a:off x="8462963" y="6578600"/>
            <a:ext cx="681037" cy="0"/>
          </a:xfrm>
          <a:prstGeom prst="line">
            <a:avLst/>
          </a:prstGeom>
          <a:noFill/>
          <a:ln w="50800" algn="ctr">
            <a:solidFill>
              <a:srgbClr val="A0A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7" name="Straight Connector 83"/>
          <p:cNvCxnSpPr>
            <a:cxnSpLocks noChangeShapeType="1"/>
          </p:cNvCxnSpPr>
          <p:nvPr/>
        </p:nvCxnSpPr>
        <p:spPr bwMode="auto">
          <a:xfrm>
            <a:off x="0" y="788988"/>
            <a:ext cx="555625" cy="3175"/>
          </a:xfrm>
          <a:prstGeom prst="line">
            <a:avLst/>
          </a:prstGeom>
          <a:noFill/>
          <a:ln w="50800" algn="ctr">
            <a:solidFill>
              <a:srgbClr val="A0A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Arrow: Right 1">
            <a:extLst>
              <a:ext uri="{FF2B5EF4-FFF2-40B4-BE49-F238E27FC236}">
                <a16:creationId xmlns:a16="http://schemas.microsoft.com/office/drawing/2014/main" id="{12DFD9E9-C2CA-4AA8-BAEE-A388F1142B4D}"/>
              </a:ext>
            </a:extLst>
          </p:cNvPr>
          <p:cNvSpPr/>
          <p:nvPr/>
        </p:nvSpPr>
        <p:spPr>
          <a:xfrm>
            <a:off x="484323" y="2430225"/>
            <a:ext cx="8202469" cy="519945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669900"/>
          </a:solidFill>
          <a:ln>
            <a:solidFill>
              <a:srgbClr val="495F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 1: Leadership Competencies that Enable Results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30B3D2-E070-4747-AD56-E033D88BC097}"/>
              </a:ext>
            </a:extLst>
          </p:cNvPr>
          <p:cNvGrpSpPr/>
          <p:nvPr/>
        </p:nvGrpSpPr>
        <p:grpSpPr>
          <a:xfrm>
            <a:off x="507310" y="3042266"/>
            <a:ext cx="579711" cy="562730"/>
            <a:chOff x="223230" y="3043647"/>
            <a:chExt cx="579711" cy="56273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F53EB0D-709D-446C-8D98-49334B3B3BDE}"/>
                </a:ext>
              </a:extLst>
            </p:cNvPr>
            <p:cNvCxnSpPr>
              <a:cxnSpLocks/>
            </p:cNvCxnSpPr>
            <p:nvPr/>
          </p:nvCxnSpPr>
          <p:spPr>
            <a:xfrm>
              <a:off x="515606" y="3043647"/>
              <a:ext cx="0" cy="331796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C435EFB-1F09-47BE-BD32-EEEDD9978547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230832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</a:rPr>
                <a:t>Kick-off </a:t>
              </a:r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ECF3D18-84BE-4ACB-A302-EAE19E8B87AE}"/>
              </a:ext>
            </a:extLst>
          </p:cNvPr>
          <p:cNvCxnSpPr>
            <a:cxnSpLocks/>
          </p:cNvCxnSpPr>
          <p:nvPr/>
        </p:nvCxnSpPr>
        <p:spPr>
          <a:xfrm>
            <a:off x="781178" y="1981200"/>
            <a:ext cx="0" cy="331796"/>
          </a:xfrm>
          <a:prstGeom prst="line">
            <a:avLst/>
          </a:prstGeom>
          <a:ln>
            <a:solidFill>
              <a:schemeClr val="tx1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5EB803D-03AB-4A1F-B580-08538CEC569D}"/>
              </a:ext>
            </a:extLst>
          </p:cNvPr>
          <p:cNvCxnSpPr>
            <a:cxnSpLocks/>
          </p:cNvCxnSpPr>
          <p:nvPr/>
        </p:nvCxnSpPr>
        <p:spPr>
          <a:xfrm>
            <a:off x="4586664" y="1981200"/>
            <a:ext cx="0" cy="331796"/>
          </a:xfrm>
          <a:prstGeom prst="line">
            <a:avLst/>
          </a:prstGeom>
          <a:ln>
            <a:solidFill>
              <a:schemeClr val="tx1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784026C-D94A-4FCB-B939-D869BE950D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99355"/>
            <a:ext cx="1374448" cy="1060289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1B5DEC0D-7AF2-4898-A1BF-A53C9CDCCEDF}"/>
              </a:ext>
            </a:extLst>
          </p:cNvPr>
          <p:cNvSpPr txBox="1"/>
          <p:nvPr/>
        </p:nvSpPr>
        <p:spPr>
          <a:xfrm>
            <a:off x="383958" y="1677101"/>
            <a:ext cx="780441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50" dirty="0"/>
              <a:t>September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642FB7F-2FAD-4810-B239-AF270246E145}"/>
              </a:ext>
            </a:extLst>
          </p:cNvPr>
          <p:cNvCxnSpPr>
            <a:cxnSpLocks/>
          </p:cNvCxnSpPr>
          <p:nvPr/>
        </p:nvCxnSpPr>
        <p:spPr>
          <a:xfrm>
            <a:off x="2683921" y="1981200"/>
            <a:ext cx="0" cy="331796"/>
          </a:xfrm>
          <a:prstGeom prst="line">
            <a:avLst/>
          </a:prstGeom>
          <a:ln>
            <a:solidFill>
              <a:schemeClr val="tx1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1753D68-6AC2-4341-A8FE-5A97BE3E792D}"/>
              </a:ext>
            </a:extLst>
          </p:cNvPr>
          <p:cNvCxnSpPr>
            <a:cxnSpLocks/>
          </p:cNvCxnSpPr>
          <p:nvPr/>
        </p:nvCxnSpPr>
        <p:spPr>
          <a:xfrm>
            <a:off x="8392151" y="1981200"/>
            <a:ext cx="0" cy="331796"/>
          </a:xfrm>
          <a:prstGeom prst="line">
            <a:avLst/>
          </a:prstGeom>
          <a:ln>
            <a:solidFill>
              <a:schemeClr val="tx1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AFA12612-BDA1-47CE-A8D5-EA861F861C3B}"/>
              </a:ext>
            </a:extLst>
          </p:cNvPr>
          <p:cNvSpPr txBox="1"/>
          <p:nvPr/>
        </p:nvSpPr>
        <p:spPr>
          <a:xfrm>
            <a:off x="2319038" y="1677101"/>
            <a:ext cx="728659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50" dirty="0"/>
              <a:t>October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B23CBFE-8503-4D41-B708-7DBF927B2914}"/>
              </a:ext>
            </a:extLst>
          </p:cNvPr>
          <p:cNvSpPr txBox="1"/>
          <p:nvPr/>
        </p:nvSpPr>
        <p:spPr>
          <a:xfrm>
            <a:off x="4195337" y="1677101"/>
            <a:ext cx="780439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50" dirty="0"/>
              <a:t>November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795A25-238C-41BF-92D7-4043CEAECC48}"/>
              </a:ext>
            </a:extLst>
          </p:cNvPr>
          <p:cNvSpPr txBox="1"/>
          <p:nvPr/>
        </p:nvSpPr>
        <p:spPr>
          <a:xfrm>
            <a:off x="6078128" y="1677101"/>
            <a:ext cx="804857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50" dirty="0"/>
              <a:t>December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42D224E-97A9-453D-B114-B29AF70D6862}"/>
              </a:ext>
            </a:extLst>
          </p:cNvPr>
          <p:cNvGrpSpPr/>
          <p:nvPr/>
        </p:nvGrpSpPr>
        <p:grpSpPr>
          <a:xfrm>
            <a:off x="736446" y="3055239"/>
            <a:ext cx="850380" cy="1600014"/>
            <a:chOff x="669071" y="2908402"/>
            <a:chExt cx="850380" cy="1348458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26DFD76-63EA-4034-B635-C97FAF9C6D1F}"/>
                </a:ext>
              </a:extLst>
            </p:cNvPr>
            <p:cNvCxnSpPr>
              <a:cxnSpLocks/>
              <a:endCxn id="88" idx="0"/>
            </p:cNvCxnSpPr>
            <p:nvPr/>
          </p:nvCxnSpPr>
          <p:spPr>
            <a:xfrm>
              <a:off x="1094261" y="2908402"/>
              <a:ext cx="0" cy="920469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2C03E9C-1733-4CDF-82D9-3EBECE7A88A3}"/>
                </a:ext>
              </a:extLst>
            </p:cNvPr>
            <p:cNvSpPr txBox="1"/>
            <p:nvPr/>
          </p:nvSpPr>
          <p:spPr>
            <a:xfrm>
              <a:off x="669071" y="3828871"/>
              <a:ext cx="850380" cy="42798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360 Assessment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9/9-25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769DC57-64D2-4114-9466-7632DA909040}"/>
              </a:ext>
            </a:extLst>
          </p:cNvPr>
          <p:cNvGrpSpPr/>
          <p:nvPr/>
        </p:nvGrpSpPr>
        <p:grpSpPr>
          <a:xfrm>
            <a:off x="4060023" y="3055238"/>
            <a:ext cx="850380" cy="1588711"/>
            <a:chOff x="669071" y="2923678"/>
            <a:chExt cx="850380" cy="1338932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F82D178-B5FE-4B7D-B338-9EB126DFBCD6}"/>
                </a:ext>
              </a:extLst>
            </p:cNvPr>
            <p:cNvCxnSpPr>
              <a:cxnSpLocks/>
              <a:endCxn id="92" idx="0"/>
            </p:cNvCxnSpPr>
            <p:nvPr/>
          </p:nvCxnSpPr>
          <p:spPr>
            <a:xfrm flipH="1">
              <a:off x="1094261" y="2923678"/>
              <a:ext cx="6952" cy="910943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D62D3C3-FD09-46AF-A235-30AAF05BCFB8}"/>
                </a:ext>
              </a:extLst>
            </p:cNvPr>
            <p:cNvSpPr txBox="1"/>
            <p:nvPr/>
          </p:nvSpPr>
          <p:spPr>
            <a:xfrm>
              <a:off x="669071" y="3834621"/>
              <a:ext cx="850380" cy="42798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Webinar workshop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10/30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8DD71FE-FB85-497D-BF20-932499E28CAC}"/>
              </a:ext>
            </a:extLst>
          </p:cNvPr>
          <p:cNvGrpSpPr/>
          <p:nvPr/>
        </p:nvGrpSpPr>
        <p:grpSpPr>
          <a:xfrm>
            <a:off x="1299739" y="3047816"/>
            <a:ext cx="579711" cy="839729"/>
            <a:chOff x="223230" y="3043647"/>
            <a:chExt cx="579711" cy="839729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6E63DC33-0A23-41FA-AD22-3E7D039F87A5}"/>
                </a:ext>
              </a:extLst>
            </p:cNvPr>
            <p:cNvCxnSpPr>
              <a:cxnSpLocks/>
            </p:cNvCxnSpPr>
            <p:nvPr/>
          </p:nvCxnSpPr>
          <p:spPr>
            <a:xfrm>
              <a:off x="515606" y="3043647"/>
              <a:ext cx="0" cy="331796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9237CE6-0F3E-4596-85FC-80C2A00A16F4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5078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1 &amp; 2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9/14-28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76EF66B8-67ED-364C-B325-2AD4B1DD975A}"/>
              </a:ext>
            </a:extLst>
          </p:cNvPr>
          <p:cNvGrpSpPr/>
          <p:nvPr/>
        </p:nvGrpSpPr>
        <p:grpSpPr>
          <a:xfrm>
            <a:off x="2072022" y="3041840"/>
            <a:ext cx="850380" cy="1730350"/>
            <a:chOff x="777807" y="2871366"/>
            <a:chExt cx="850380" cy="1458302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8CC914E0-1FEC-3B4B-B4A6-BC87485323C0}"/>
                </a:ext>
              </a:extLst>
            </p:cNvPr>
            <p:cNvCxnSpPr>
              <a:cxnSpLocks/>
              <a:endCxn id="142" idx="0"/>
            </p:cNvCxnSpPr>
            <p:nvPr/>
          </p:nvCxnSpPr>
          <p:spPr>
            <a:xfrm>
              <a:off x="1202997" y="2871366"/>
              <a:ext cx="0" cy="913588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1C9D686C-24F8-AC4C-8F7E-3970C5C2C2C7}"/>
                </a:ext>
              </a:extLst>
            </p:cNvPr>
            <p:cNvSpPr txBox="1"/>
            <p:nvPr/>
          </p:nvSpPr>
          <p:spPr>
            <a:xfrm>
              <a:off x="777807" y="3784954"/>
              <a:ext cx="850380" cy="54471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Schedule 1-on-1 debrief sessions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9/28-10/9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6867320-0255-7A41-BB55-F099B6A8EB61}"/>
              </a:ext>
            </a:extLst>
          </p:cNvPr>
          <p:cNvGrpSpPr/>
          <p:nvPr/>
        </p:nvGrpSpPr>
        <p:grpSpPr>
          <a:xfrm>
            <a:off x="2951743" y="3053663"/>
            <a:ext cx="850380" cy="2483687"/>
            <a:chOff x="669071" y="2180233"/>
            <a:chExt cx="850380" cy="2228584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B6F6FE3-7ECC-CD4B-A5BC-5BD204E99A9E}"/>
                </a:ext>
              </a:extLst>
            </p:cNvPr>
            <p:cNvCxnSpPr>
              <a:cxnSpLocks/>
              <a:endCxn id="148" idx="0"/>
            </p:cNvCxnSpPr>
            <p:nvPr/>
          </p:nvCxnSpPr>
          <p:spPr>
            <a:xfrm>
              <a:off x="1094261" y="2180233"/>
              <a:ext cx="0" cy="1648638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D67EE92-1141-7641-8845-7AD22DCF5B60}"/>
                </a:ext>
              </a:extLst>
            </p:cNvPr>
            <p:cNvSpPr txBox="1"/>
            <p:nvPr/>
          </p:nvSpPr>
          <p:spPr>
            <a:xfrm>
              <a:off x="669071" y="3828871"/>
              <a:ext cx="850380" cy="57994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1-on-1 Coaching session #1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10/12-23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A338E94-36FC-1E4D-9059-A08FC485AE19}"/>
              </a:ext>
            </a:extLst>
          </p:cNvPr>
          <p:cNvGrpSpPr/>
          <p:nvPr/>
        </p:nvGrpSpPr>
        <p:grpSpPr>
          <a:xfrm>
            <a:off x="2125965" y="3053663"/>
            <a:ext cx="579711" cy="978229"/>
            <a:chOff x="223230" y="3043647"/>
            <a:chExt cx="579711" cy="978229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6058EA43-F16D-6F4C-BDAF-901FD68A43D9}"/>
                </a:ext>
              </a:extLst>
            </p:cNvPr>
            <p:cNvCxnSpPr>
              <a:cxnSpLocks/>
            </p:cNvCxnSpPr>
            <p:nvPr/>
          </p:nvCxnSpPr>
          <p:spPr>
            <a:xfrm>
              <a:off x="515606" y="3043647"/>
              <a:ext cx="0" cy="331796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6A8796AA-6483-D74A-923E-5B02EFB2DC6F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6463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3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9/28-10/2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7C9879A-A8B2-3944-9736-F64DE6341608}"/>
              </a:ext>
            </a:extLst>
          </p:cNvPr>
          <p:cNvGrpSpPr/>
          <p:nvPr/>
        </p:nvGrpSpPr>
        <p:grpSpPr>
          <a:xfrm>
            <a:off x="2765816" y="3053663"/>
            <a:ext cx="579711" cy="839729"/>
            <a:chOff x="223230" y="3043647"/>
            <a:chExt cx="579711" cy="839729"/>
          </a:xfrm>
        </p:grpSpPr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5652F20E-2F87-CC46-860B-673EC6C2E2DB}"/>
                </a:ext>
              </a:extLst>
            </p:cNvPr>
            <p:cNvCxnSpPr>
              <a:cxnSpLocks/>
            </p:cNvCxnSpPr>
            <p:nvPr/>
          </p:nvCxnSpPr>
          <p:spPr>
            <a:xfrm>
              <a:off x="515606" y="3043647"/>
              <a:ext cx="0" cy="331796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199E40A-724B-5D4B-9564-E271F3B644B4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5078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4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10/5-9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701315E2-EDDD-C848-93B6-8DCF8CB9B8A3}"/>
              </a:ext>
            </a:extLst>
          </p:cNvPr>
          <p:cNvGrpSpPr/>
          <p:nvPr/>
        </p:nvGrpSpPr>
        <p:grpSpPr>
          <a:xfrm>
            <a:off x="3405667" y="3053663"/>
            <a:ext cx="579711" cy="978229"/>
            <a:chOff x="223230" y="3043647"/>
            <a:chExt cx="579711" cy="978229"/>
          </a:xfrm>
        </p:grpSpPr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EEB35406-EDE9-8348-9470-5645660F059F}"/>
                </a:ext>
              </a:extLst>
            </p:cNvPr>
            <p:cNvCxnSpPr>
              <a:cxnSpLocks/>
            </p:cNvCxnSpPr>
            <p:nvPr/>
          </p:nvCxnSpPr>
          <p:spPr>
            <a:xfrm>
              <a:off x="515606" y="3043647"/>
              <a:ext cx="0" cy="331796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22266C43-93FA-3046-BDBC-1B14D8F22F1A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6463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5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10/19-23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3D99ADF6-A36B-654F-B02D-4C41BAF4B46E}"/>
              </a:ext>
            </a:extLst>
          </p:cNvPr>
          <p:cNvGrpSpPr/>
          <p:nvPr/>
        </p:nvGrpSpPr>
        <p:grpSpPr>
          <a:xfrm>
            <a:off x="4045518" y="3053663"/>
            <a:ext cx="579711" cy="978229"/>
            <a:chOff x="223230" y="3043647"/>
            <a:chExt cx="579711" cy="978229"/>
          </a:xfrm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740199DB-91AD-2E4C-8C58-08CA9FD35792}"/>
                </a:ext>
              </a:extLst>
            </p:cNvPr>
            <p:cNvCxnSpPr>
              <a:cxnSpLocks/>
            </p:cNvCxnSpPr>
            <p:nvPr/>
          </p:nvCxnSpPr>
          <p:spPr>
            <a:xfrm>
              <a:off x="515606" y="3043647"/>
              <a:ext cx="0" cy="331796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1001120D-3519-B54C-ABBE-44A0CAEE9A8E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6463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6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10/26-30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AB73483B-ADB1-7441-BF2A-815DCEFFDF98}"/>
              </a:ext>
            </a:extLst>
          </p:cNvPr>
          <p:cNvGrpSpPr/>
          <p:nvPr/>
        </p:nvGrpSpPr>
        <p:grpSpPr>
          <a:xfrm>
            <a:off x="4685369" y="3047816"/>
            <a:ext cx="579711" cy="845576"/>
            <a:chOff x="223230" y="3037800"/>
            <a:chExt cx="579711" cy="845576"/>
          </a:xfrm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20E410B4-A860-CC4B-992B-C2A4314AD219}"/>
                </a:ext>
              </a:extLst>
            </p:cNvPr>
            <p:cNvCxnSpPr>
              <a:cxnSpLocks/>
            </p:cNvCxnSpPr>
            <p:nvPr/>
          </p:nvCxnSpPr>
          <p:spPr>
            <a:xfrm>
              <a:off x="380922" y="3037800"/>
              <a:ext cx="134684" cy="337643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9D7916FF-2B58-E241-8621-9A1F36F48E61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5078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7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11/2-6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E31FBA5-4C05-C54A-B7FA-2057A0CCE3F6}"/>
              </a:ext>
            </a:extLst>
          </p:cNvPr>
          <p:cNvGrpSpPr/>
          <p:nvPr/>
        </p:nvGrpSpPr>
        <p:grpSpPr>
          <a:xfrm>
            <a:off x="5325220" y="3045154"/>
            <a:ext cx="579711" cy="848238"/>
            <a:chOff x="223230" y="3035138"/>
            <a:chExt cx="579711" cy="848238"/>
          </a:xfrm>
        </p:grpSpPr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E5963818-472A-3C40-8501-DD4B13B37334}"/>
                </a:ext>
              </a:extLst>
            </p:cNvPr>
            <p:cNvCxnSpPr>
              <a:cxnSpLocks/>
            </p:cNvCxnSpPr>
            <p:nvPr/>
          </p:nvCxnSpPr>
          <p:spPr>
            <a:xfrm>
              <a:off x="224121" y="3035138"/>
              <a:ext cx="291485" cy="340305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DF90B8B4-0044-6B40-85C2-0FFDBA86A0BE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5078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8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11/9-13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555FDCF5-9DA9-D644-B09D-589D101C67EC}"/>
              </a:ext>
            </a:extLst>
          </p:cNvPr>
          <p:cNvGrpSpPr/>
          <p:nvPr/>
        </p:nvGrpSpPr>
        <p:grpSpPr>
          <a:xfrm>
            <a:off x="5770246" y="3047816"/>
            <a:ext cx="774536" cy="984076"/>
            <a:chOff x="28405" y="3037800"/>
            <a:chExt cx="774536" cy="984076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98C32BA5-069A-4A4F-9D9B-31E9975BD433}"/>
                </a:ext>
              </a:extLst>
            </p:cNvPr>
            <p:cNvCxnSpPr>
              <a:cxnSpLocks/>
            </p:cNvCxnSpPr>
            <p:nvPr/>
          </p:nvCxnSpPr>
          <p:spPr>
            <a:xfrm>
              <a:off x="28405" y="3037800"/>
              <a:ext cx="487201" cy="337643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DA4CF584-3E5F-0B49-89B5-77FDD68F0648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6463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9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11/16-20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CDB5B5B8-3D4F-D141-A31A-7B40CCC39D6F}"/>
              </a:ext>
            </a:extLst>
          </p:cNvPr>
          <p:cNvGrpSpPr/>
          <p:nvPr/>
        </p:nvGrpSpPr>
        <p:grpSpPr>
          <a:xfrm>
            <a:off x="6252406" y="3047816"/>
            <a:ext cx="932225" cy="984076"/>
            <a:chOff x="-129284" y="3037800"/>
            <a:chExt cx="932225" cy="984076"/>
          </a:xfrm>
        </p:grpSpPr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6EAA7C7C-46C5-EB42-B90D-3430BE6961B2}"/>
                </a:ext>
              </a:extLst>
            </p:cNvPr>
            <p:cNvCxnSpPr>
              <a:cxnSpLocks/>
            </p:cNvCxnSpPr>
            <p:nvPr/>
          </p:nvCxnSpPr>
          <p:spPr>
            <a:xfrm>
              <a:off x="-129284" y="3037800"/>
              <a:ext cx="644890" cy="337643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9EC8CD76-E12A-0244-BCCD-94573E0AFA90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6463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10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11/23-27</a:t>
              </a:r>
            </a:p>
          </p:txBody>
        </p:sp>
      </p:grp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079296E1-AA8B-C84C-A642-3BB257266BD4}"/>
              </a:ext>
            </a:extLst>
          </p:cNvPr>
          <p:cNvCxnSpPr>
            <a:cxnSpLocks/>
          </p:cNvCxnSpPr>
          <p:nvPr/>
        </p:nvCxnSpPr>
        <p:spPr>
          <a:xfrm>
            <a:off x="6489407" y="1990561"/>
            <a:ext cx="0" cy="331796"/>
          </a:xfrm>
          <a:prstGeom prst="line">
            <a:avLst/>
          </a:prstGeom>
          <a:ln>
            <a:solidFill>
              <a:schemeClr val="tx1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261DCF43-C075-0D46-9293-83F8A26CBCDC}"/>
              </a:ext>
            </a:extLst>
          </p:cNvPr>
          <p:cNvSpPr txBox="1"/>
          <p:nvPr/>
        </p:nvSpPr>
        <p:spPr>
          <a:xfrm>
            <a:off x="7989722" y="1684058"/>
            <a:ext cx="804857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50" dirty="0"/>
              <a:t>January</a:t>
            </a: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4CFAA906-E85F-734E-A26F-567E967AA42F}"/>
              </a:ext>
            </a:extLst>
          </p:cNvPr>
          <p:cNvGrpSpPr/>
          <p:nvPr/>
        </p:nvGrpSpPr>
        <p:grpSpPr>
          <a:xfrm>
            <a:off x="7010400" y="3053663"/>
            <a:ext cx="814080" cy="844319"/>
            <a:chOff x="-11139" y="3039057"/>
            <a:chExt cx="814080" cy="844319"/>
          </a:xfrm>
        </p:grpSpPr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48D6FDF2-EE90-0043-8374-CDA03B4584E9}"/>
                </a:ext>
              </a:extLst>
            </p:cNvPr>
            <p:cNvCxnSpPr>
              <a:cxnSpLocks/>
            </p:cNvCxnSpPr>
            <p:nvPr/>
          </p:nvCxnSpPr>
          <p:spPr>
            <a:xfrm>
              <a:off x="-11139" y="3039057"/>
              <a:ext cx="526745" cy="336386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3ADDBE3-35D9-184E-823C-CC6CB5292260}"/>
                </a:ext>
              </a:extLst>
            </p:cNvPr>
            <p:cNvSpPr txBox="1"/>
            <p:nvPr/>
          </p:nvSpPr>
          <p:spPr>
            <a:xfrm>
              <a:off x="223230" y="3375545"/>
              <a:ext cx="579711" cy="5078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txBody>
            <a:bodyPr wrap="square" lIns="18288" rIns="18288" rtlCol="0">
              <a:spAutoFit/>
            </a:bodyPr>
            <a:lstStyle/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Module 11</a:t>
              </a:r>
            </a:p>
            <a:p>
              <a:pPr marL="114300" indent="-55563">
                <a:buFont typeface="Arial" panose="020B0604020202020204" pitchFamily="34" charset="0"/>
                <a:buChar char="•"/>
              </a:pPr>
              <a:r>
                <a:rPr lang="en-US" sz="900" dirty="0"/>
                <a:t>12/7-11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7963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45407</TotalTime>
  <Words>94</Words>
  <Application>Microsoft Macintosh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AlpineLink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Hawkins</dc:creator>
  <cp:lastModifiedBy>Randy Emelo</cp:lastModifiedBy>
  <cp:revision>335</cp:revision>
  <cp:lastPrinted>2011-11-24T18:19:00Z</cp:lastPrinted>
  <dcterms:created xsi:type="dcterms:W3CDTF">2005-08-30T21:08:28Z</dcterms:created>
  <dcterms:modified xsi:type="dcterms:W3CDTF">2020-09-11T23:59:15Z</dcterms:modified>
</cp:coreProperties>
</file>